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21" Type="http://schemas.openxmlformats.org/officeDocument/2006/relationships/font" Target="fonts/HelveticaNeue-boldItalic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9f2ca1ff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9f2ca1ff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9f2ca1ff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9f2ca1ff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f2ca1ff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9f2ca1ff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90275" y="3094050"/>
            <a:ext cx="6331500" cy="9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Nábor na mieru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Christal s.r.o., Košice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7550" y="2725"/>
            <a:ext cx="3810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2125" y="518675"/>
            <a:ext cx="6229650" cy="24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ctrTitle"/>
          </p:nvPr>
        </p:nvSpPr>
        <p:spPr>
          <a:xfrm>
            <a:off x="2390275" y="622825"/>
            <a:ext cx="6331500" cy="6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800"/>
              <a:t>Kto sme?</a:t>
            </a:r>
            <a:endParaRPr sz="3800"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7550" y="2725"/>
            <a:ext cx="3810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2524075" y="1496875"/>
            <a:ext cx="61977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Sme tím odhodlaných pracovníkov s vyše 20 ročnými skúsenosťami, ktorí každodenne hľadajú a ponúkajú špičkové pracovné ponuky v oblasti </a:t>
            </a:r>
            <a:r>
              <a:rPr lang="sk" sz="18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sk" sz="1800" u="sng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metalurgie</a:t>
            </a:r>
            <a:r>
              <a:rPr lang="sk" sz="18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sk" sz="18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(zváranie, zámočníctvo, montáže, mechanika, klampiarstvo, potrubárske práce, elektrikárske práce)</a:t>
            </a:r>
            <a:r>
              <a:rPr lang="sk" sz="18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solidFill>
                <a:schemeClr val="lt1"/>
              </a:solidFill>
              <a:highlight>
                <a:schemeClr val="dk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1000" y="1359275"/>
            <a:ext cx="8039402" cy="49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ctrTitle"/>
          </p:nvPr>
        </p:nvSpPr>
        <p:spPr>
          <a:xfrm>
            <a:off x="2390275" y="622825"/>
            <a:ext cx="6331500" cy="6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800"/>
              <a:t>Pracovné ponuky</a:t>
            </a:r>
            <a:endParaRPr sz="3800"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7550" y="2725"/>
            <a:ext cx="3810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2524075" y="1727200"/>
            <a:ext cx="61977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Milí absolventi, ponúkame vám jedinečnú príležitosť zamestnať sa a rozbehnúť vašu kariéru, či už vo Francúzsku, Nemecku alebo na Slovensku. Aj bez znalosti jazyka vás vieme začleniť medzi skúsené tímy našich zváračov a montérov, ktorí vám pomôžu získavať praktické skúsenosti.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sk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Nástupný plat od 2000</a:t>
            </a:r>
            <a:r>
              <a:rPr lang="sk" sz="1800">
                <a:solidFill>
                  <a:schemeClr val="lt1"/>
                </a:solidFill>
                <a:highlight>
                  <a:schemeClr val="dk1"/>
                </a:highlight>
              </a:rPr>
              <a:t>€</a:t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sk" sz="1800">
                <a:solidFill>
                  <a:schemeClr val="lt1"/>
                </a:solidFill>
                <a:highlight>
                  <a:schemeClr val="dk1"/>
                </a:highlight>
              </a:rPr>
              <a:t>Ubytovanie zadarmo</a:t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sk" sz="1800">
                <a:solidFill>
                  <a:schemeClr val="lt1"/>
                </a:solidFill>
                <a:highlight>
                  <a:schemeClr val="dk1"/>
                </a:highlight>
              </a:rPr>
              <a:t>Možnosť záloh </a:t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ctrTitle"/>
          </p:nvPr>
        </p:nvSpPr>
        <p:spPr>
          <a:xfrm>
            <a:off x="2390275" y="622825"/>
            <a:ext cx="6331500" cy="6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800"/>
              <a:t>Kontakt</a:t>
            </a:r>
            <a:endParaRPr sz="380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7550" y="2725"/>
            <a:ext cx="3810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2524075" y="1638375"/>
            <a:ext cx="61977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Vzájomný rešpekt a dôvera je to, čo napomáha budovať profesionálne vzťahy medzi klientmi a zamestnancami a spolu tak napredovať a zúčastňovať sa na veľkých stavebných projektoch v Európe, čo môže byť veľkou výzvou aj pre vás.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Ak vás naša ponuka zaujala, neváhajte nás kontaktovať,  pripojte sa k nášmu tímu a čo najskôr rozvíjajte svoje schopnosti v praxi.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sk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Hlavná 45, 040 01 Košice, 2. poschodie +421 905 792 156 / +421 905 662 251, info@christal-nabor.com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